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26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7961376"/>
            <a:ext cx="6858000" cy="118262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6858" y="8071104"/>
            <a:ext cx="1687068" cy="95097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769364" y="8058912"/>
            <a:ext cx="5088636" cy="950976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771650" y="5384800"/>
            <a:ext cx="4857750" cy="24384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71650" y="8066716"/>
            <a:ext cx="5029200" cy="9144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57150" y="8091599"/>
            <a:ext cx="1543050" cy="9144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113CEE8-62A7-4B2F-8078-945D52380FD5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564045" y="315385"/>
            <a:ext cx="4400550" cy="486833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6000750" y="304800"/>
            <a:ext cx="628650" cy="508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7D5BF7-19A7-480C-BE27-12FE66DE23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CEE8-62A7-4B2F-8078-945D52380FD5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D5BF7-19A7-480C-BE27-12FE66DE23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14900" y="812801"/>
            <a:ext cx="1543050" cy="7355417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812800"/>
            <a:ext cx="4171950" cy="7355419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14900" y="8331204"/>
            <a:ext cx="1657350" cy="486833"/>
          </a:xfrm>
        </p:spPr>
        <p:txBody>
          <a:bodyPr/>
          <a:lstStyle/>
          <a:p>
            <a:fld id="{9113CEE8-62A7-4B2F-8078-945D52380FD5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1" y="8330944"/>
            <a:ext cx="4180112" cy="486833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4572239" y="0"/>
            <a:ext cx="240030" cy="9144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4606529" y="812800"/>
            <a:ext cx="171450" cy="83312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4606529" y="0"/>
            <a:ext cx="171450" cy="7112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4336654" y="263922"/>
            <a:ext cx="711200" cy="183357"/>
          </a:xfrm>
        </p:spPr>
        <p:txBody>
          <a:bodyPr/>
          <a:lstStyle/>
          <a:p>
            <a:fld id="{5C7D5BF7-19A7-480C-BE27-12FE66DE23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86" y="304800"/>
            <a:ext cx="6115050" cy="1320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CEE8-62A7-4B2F-8078-945D52380FD5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C7D5BF7-19A7-480C-BE27-12FE66DE23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9486" y="2133600"/>
            <a:ext cx="6115050" cy="5994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3657601"/>
            <a:ext cx="5342335" cy="2230967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2032000"/>
            <a:ext cx="6858000" cy="1524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2133600"/>
            <a:ext cx="971550" cy="13208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028700" y="2133600"/>
            <a:ext cx="5829300" cy="13208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2133600"/>
            <a:ext cx="5715000" cy="13208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CEE8-62A7-4B2F-8078-945D52380FD5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2336800"/>
            <a:ext cx="971550" cy="935568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C7D5BF7-19A7-480C-BE27-12FE66DE23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2119423"/>
            <a:ext cx="291465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3633676" y="2119423"/>
            <a:ext cx="291465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113CEE8-62A7-4B2F-8078-945D52380FD5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C7D5BF7-19A7-480C-BE27-12FE66DE23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364067"/>
            <a:ext cx="6115050" cy="115993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3251200"/>
            <a:ext cx="2914650" cy="4775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3600450" y="3251200"/>
            <a:ext cx="2914650" cy="4775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113CEE8-62A7-4B2F-8078-945D52380FD5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C7D5BF7-19A7-480C-BE27-12FE66DE23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457200" y="2336800"/>
            <a:ext cx="2914650" cy="85344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3600450" y="2336800"/>
            <a:ext cx="2914650" cy="85344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CEE8-62A7-4B2F-8078-945D52380FD5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C7D5BF7-19A7-480C-BE27-12FE66DE23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CEE8-62A7-4B2F-8078-945D52380FD5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8331200"/>
            <a:ext cx="400050" cy="508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7D5BF7-19A7-480C-BE27-12FE66DE23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4067"/>
            <a:ext cx="6057900" cy="1159933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3CEE8-62A7-4B2F-8078-945D52380FD5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C7D5BF7-19A7-480C-BE27-12FE66DE23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336800"/>
            <a:ext cx="1200150" cy="5791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1771650" y="2336800"/>
            <a:ext cx="4800600" cy="5892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00150" y="73152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6858" y="6096000"/>
            <a:ext cx="6858000" cy="118262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6858" y="6217920"/>
            <a:ext cx="1097280" cy="95097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159002" y="6205728"/>
            <a:ext cx="5698998" cy="950976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0" y="6197600"/>
            <a:ext cx="5486400" cy="9144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085850" y="0"/>
            <a:ext cx="75438" cy="915619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4686300" y="8331201"/>
            <a:ext cx="2000250" cy="486833"/>
          </a:xfrm>
        </p:spPr>
        <p:txBody>
          <a:bodyPr rtlCol="0"/>
          <a:lstStyle/>
          <a:p>
            <a:fld id="{9113CEE8-62A7-4B2F-8078-945D52380FD5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6222999"/>
            <a:ext cx="1085850" cy="884771"/>
          </a:xfrm>
        </p:spPr>
        <p:txBody>
          <a:bodyPr rtlCol="0"/>
          <a:lstStyle>
            <a:lvl1pPr>
              <a:defRPr sz="2800"/>
            </a:lvl1pPr>
          </a:lstStyle>
          <a:p>
            <a:fld id="{5C7D5BF7-19A7-480C-BE27-12FE66DE23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200150" y="8330942"/>
            <a:ext cx="3429000" cy="486833"/>
          </a:xfrm>
        </p:spPr>
        <p:txBody>
          <a:bodyPr rtlCol="0"/>
          <a:lstStyle/>
          <a:p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70432" y="0"/>
            <a:ext cx="5687568" cy="6091936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115050" cy="1320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9486" y="2133600"/>
            <a:ext cx="6115050" cy="60350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0" y="8331201"/>
            <a:ext cx="2000250" cy="486833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113CEE8-62A7-4B2F-8078-945D52380FD5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1" y="8330942"/>
            <a:ext cx="4065812" cy="48683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0" y="1645920"/>
            <a:ext cx="6858000" cy="42672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706880"/>
            <a:ext cx="400050" cy="3048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442912" y="1706880"/>
            <a:ext cx="6415088" cy="3048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696296"/>
            <a:ext cx="400050" cy="325968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C7D5BF7-19A7-480C-BE27-12FE66DE23B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8" y="428597"/>
            <a:ext cx="5829300" cy="642941"/>
          </a:xfrm>
        </p:spPr>
        <p:txBody>
          <a:bodyPr>
            <a:normAutofit/>
          </a:bodyPr>
          <a:lstStyle/>
          <a:p>
            <a:r>
              <a:rPr lang="es-ES" sz="3200" dirty="0" smtClean="0"/>
              <a:t>La nariz roja</a:t>
            </a:r>
            <a:endParaRPr lang="es-E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26 indigo avenue MA12 DYH</a:t>
            </a:r>
          </a:p>
          <a:p>
            <a:r>
              <a:rPr lang="en-GB" sz="1800" dirty="0" smtClean="0"/>
              <a:t>Tel: 05578273996</a:t>
            </a:r>
            <a:endParaRPr lang="en-GB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357166" y="1285852"/>
            <a:ext cx="335758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accent4">
                    <a:lumMod val="75000"/>
                  </a:schemeClr>
                </a:solidFill>
              </a:rPr>
              <a:t>Primero </a:t>
            </a:r>
            <a:r>
              <a:rPr lang="es-ES" sz="2800" dirty="0" smtClean="0">
                <a:solidFill>
                  <a:schemeClr val="accent4">
                    <a:lumMod val="75000"/>
                  </a:schemeClr>
                </a:solidFill>
              </a:rPr>
              <a:t>Platas €4.50 </a:t>
            </a:r>
            <a:endParaRPr lang="es-ES" sz="2800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es-ES" sz="2000" dirty="0" smtClean="0">
              <a:solidFill>
                <a:schemeClr val="tx2"/>
              </a:solidFill>
            </a:endParaRPr>
          </a:p>
          <a:p>
            <a:r>
              <a:rPr lang="es-ES" sz="2000" dirty="0" smtClean="0">
                <a:solidFill>
                  <a:schemeClr val="tx2"/>
                </a:solidFill>
              </a:rPr>
              <a:t>Ensalada </a:t>
            </a:r>
          </a:p>
          <a:p>
            <a:r>
              <a:rPr lang="es-ES" sz="2000" dirty="0" smtClean="0">
                <a:solidFill>
                  <a:schemeClr val="tx2"/>
                </a:solidFill>
              </a:rPr>
              <a:t>Ensalada de pollo</a:t>
            </a:r>
          </a:p>
          <a:p>
            <a:r>
              <a:rPr lang="es-ES" sz="2000" dirty="0" smtClean="0">
                <a:solidFill>
                  <a:schemeClr val="tx2"/>
                </a:solidFill>
              </a:rPr>
              <a:t>Ensalada de tomate </a:t>
            </a:r>
          </a:p>
          <a:p>
            <a:r>
              <a:rPr lang="es-ES" sz="2000" dirty="0" smtClean="0">
                <a:solidFill>
                  <a:schemeClr val="tx2"/>
                </a:solidFill>
              </a:rPr>
              <a:t>Coctel de gambas</a:t>
            </a:r>
          </a:p>
          <a:p>
            <a:r>
              <a:rPr lang="es-ES" sz="2000" dirty="0" smtClean="0">
                <a:solidFill>
                  <a:schemeClr val="tx2"/>
                </a:solidFill>
              </a:rPr>
              <a:t>Pan de ajo</a:t>
            </a:r>
          </a:p>
          <a:p>
            <a:r>
              <a:rPr lang="es-ES" sz="2000" dirty="0" smtClean="0">
                <a:solidFill>
                  <a:schemeClr val="tx2"/>
                </a:solidFill>
              </a:rPr>
              <a:t>Sopa de Pollo </a:t>
            </a:r>
          </a:p>
          <a:p>
            <a:r>
              <a:rPr lang="es-ES" sz="2000" dirty="0" smtClean="0">
                <a:solidFill>
                  <a:schemeClr val="tx2"/>
                </a:solidFill>
              </a:rPr>
              <a:t>Sopa de Tomate </a:t>
            </a:r>
          </a:p>
          <a:p>
            <a:endParaRPr lang="es-ES" sz="20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s-ES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</a:t>
            </a:r>
            <a:endParaRPr lang="es-ES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66" y="4429124"/>
            <a:ext cx="292895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accent4">
                    <a:lumMod val="75000"/>
                  </a:schemeClr>
                </a:solidFill>
              </a:rPr>
              <a:t>Segundo </a:t>
            </a:r>
            <a:r>
              <a:rPr lang="es-ES" sz="2400" dirty="0" smtClean="0">
                <a:solidFill>
                  <a:schemeClr val="accent4">
                    <a:lumMod val="75000"/>
                  </a:schemeClr>
                </a:solidFill>
              </a:rPr>
              <a:t>Platas €5.90</a:t>
            </a:r>
            <a:endParaRPr lang="es-ES" sz="2400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es-ES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s-ES" sz="2000" dirty="0" smtClean="0">
                <a:solidFill>
                  <a:schemeClr val="tx2"/>
                </a:solidFill>
              </a:rPr>
              <a:t>Arroz de pollo </a:t>
            </a:r>
            <a:endParaRPr lang="es-ES" sz="2000" dirty="0" smtClean="0">
              <a:solidFill>
                <a:schemeClr val="tx2"/>
              </a:solidFill>
            </a:endParaRPr>
          </a:p>
          <a:p>
            <a:r>
              <a:rPr lang="es-ES" sz="2000" dirty="0" smtClean="0">
                <a:solidFill>
                  <a:schemeClr val="tx2"/>
                </a:solidFill>
              </a:rPr>
              <a:t>Sopa de tomate con pan</a:t>
            </a:r>
          </a:p>
          <a:p>
            <a:r>
              <a:rPr lang="es-ES" sz="2000" dirty="0" smtClean="0">
                <a:solidFill>
                  <a:schemeClr val="tx2"/>
                </a:solidFill>
              </a:rPr>
              <a:t>Pollo asado con patatas </a:t>
            </a:r>
          </a:p>
          <a:p>
            <a:r>
              <a:rPr lang="es-ES" sz="2000" dirty="0" smtClean="0">
                <a:solidFill>
                  <a:schemeClr val="tx2"/>
                </a:solidFill>
              </a:rPr>
              <a:t>Paella </a:t>
            </a:r>
          </a:p>
          <a:p>
            <a:r>
              <a:rPr lang="es-ES" sz="2000" dirty="0" smtClean="0">
                <a:solidFill>
                  <a:schemeClr val="tx2"/>
                </a:solidFill>
              </a:rPr>
              <a:t>Lasagne </a:t>
            </a:r>
            <a:endParaRPr lang="es-ES" sz="20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14728" y="1285852"/>
            <a:ext cx="3143272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accent4">
                    <a:lumMod val="75000"/>
                  </a:schemeClr>
                </a:solidFill>
              </a:rPr>
              <a:t>Postres  €4.00</a:t>
            </a:r>
          </a:p>
          <a:p>
            <a:endParaRPr lang="es-ES" sz="28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s-ES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Tarta de manzana </a:t>
            </a:r>
          </a:p>
          <a:p>
            <a:r>
              <a:rPr lang="es-ES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Halado de vainilla </a:t>
            </a:r>
          </a:p>
          <a:p>
            <a:r>
              <a:rPr lang="es-ES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Chocolate Guía</a:t>
            </a:r>
          </a:p>
          <a:p>
            <a:r>
              <a:rPr lang="es-ES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Fresas con nata </a:t>
            </a:r>
          </a:p>
          <a:p>
            <a:r>
              <a:rPr lang="es-ES" sz="2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Pastel de nata</a:t>
            </a:r>
          </a:p>
          <a:p>
            <a:endParaRPr lang="es-ES" sz="2000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es-ES" sz="28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s-ES" sz="2800" dirty="0" smtClean="0">
                <a:solidFill>
                  <a:schemeClr val="accent4">
                    <a:lumMod val="75000"/>
                  </a:schemeClr>
                </a:solidFill>
              </a:rPr>
              <a:t>Bebidas €1.20</a:t>
            </a:r>
          </a:p>
          <a:p>
            <a:endParaRPr lang="es-ES" sz="2000" dirty="0" smtClean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r>
              <a:rPr lang="es-ES" sz="2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Zumo de Naranja</a:t>
            </a:r>
          </a:p>
          <a:p>
            <a:r>
              <a:rPr lang="es-ES" sz="2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La limonada </a:t>
            </a:r>
          </a:p>
          <a:p>
            <a:r>
              <a:rPr lang="es-ES" sz="2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Agua mineral</a:t>
            </a:r>
          </a:p>
          <a:p>
            <a:r>
              <a:rPr lang="es-ES" sz="2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La leche </a:t>
            </a:r>
          </a:p>
          <a:p>
            <a:r>
              <a:rPr lang="es-ES" sz="2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El Café </a:t>
            </a:r>
          </a:p>
          <a:p>
            <a:endParaRPr lang="es-ES" sz="28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s-ES" sz="20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endParaRPr lang="es-ES" sz="2000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es-ES" sz="20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ustom 2">
      <a:dk1>
        <a:sysClr val="windowText" lastClr="000000"/>
      </a:dk1>
      <a:lt1>
        <a:sysClr val="window" lastClr="FFFFFF"/>
      </a:lt1>
      <a:dk2>
        <a:srgbClr val="662020"/>
      </a:dk2>
      <a:lt2>
        <a:srgbClr val="EBDDC3"/>
      </a:lt2>
      <a:accent1>
        <a:srgbClr val="C00000"/>
      </a:accent1>
      <a:accent2>
        <a:srgbClr val="EA8600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60</TotalTime>
  <Words>85</Words>
  <Application>Microsoft Office PowerPoint</Application>
  <PresentationFormat>On-screen Show (4:3)</PresentationFormat>
  <Paragraphs>39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Median</vt:lpstr>
      <vt:lpstr>La nariz roja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nariz roja</dc:title>
  <dc:creator>9149</dc:creator>
  <cp:lastModifiedBy>9149</cp:lastModifiedBy>
  <cp:revision>8</cp:revision>
  <dcterms:created xsi:type="dcterms:W3CDTF">2011-03-31T09:54:35Z</dcterms:created>
  <dcterms:modified xsi:type="dcterms:W3CDTF">2011-04-07T10:16:19Z</dcterms:modified>
</cp:coreProperties>
</file>